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tif" ContentType="image/t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5" r:id="rId2"/>
    <p:sldId id="264" r:id="rId3"/>
    <p:sldId id="260" r:id="rId4"/>
    <p:sldId id="261" r:id="rId5"/>
    <p:sldId id="262" r:id="rId6"/>
    <p:sldId id="268" r:id="rId7"/>
    <p:sldId id="258" r:id="rId8"/>
    <p:sldId id="256" r:id="rId9"/>
    <p:sldId id="257" r:id="rId10"/>
    <p:sldId id="267" r:id="rId11"/>
    <p:sldId id="266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120" y="-5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0F504-E582-1B4A-9CA3-BF8A3EC00687}" type="datetimeFigureOut">
              <a:rPr lang="en-US" smtClean="0"/>
              <a:t>6/19/14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13A81-248A-0B44-A475-66517A265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7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8B89-D5F4-474D-9914-7ADC7F6E48AD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72C5-222D-0C47-A425-622FA5D8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51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8B89-D5F4-474D-9914-7ADC7F6E48AD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72C5-222D-0C47-A425-622FA5D8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23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8B89-D5F4-474D-9914-7ADC7F6E48AD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72C5-222D-0C47-A425-622FA5D8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51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91" y="-2977"/>
            <a:ext cx="9146381" cy="549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37954" y="126512"/>
            <a:ext cx="1289223" cy="2906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37855525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8B89-D5F4-474D-9914-7ADC7F6E48AD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72C5-222D-0C47-A425-622FA5D8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7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8B89-D5F4-474D-9914-7ADC7F6E48AD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72C5-222D-0C47-A425-622FA5D8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93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8B89-D5F4-474D-9914-7ADC7F6E48AD}" type="datetimeFigureOut">
              <a:rPr lang="en-US" smtClean="0"/>
              <a:t>6/19/14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72C5-222D-0C47-A425-622FA5D8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33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8B89-D5F4-474D-9914-7ADC7F6E48AD}" type="datetimeFigureOut">
              <a:rPr lang="en-US" smtClean="0"/>
              <a:t>6/19/14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72C5-222D-0C47-A425-622FA5D8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5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8B89-D5F4-474D-9914-7ADC7F6E48AD}" type="datetimeFigureOut">
              <a:rPr lang="en-US" smtClean="0"/>
              <a:t>6/19/14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72C5-222D-0C47-A425-622FA5D8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28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8B89-D5F4-474D-9914-7ADC7F6E48AD}" type="datetimeFigureOut">
              <a:rPr lang="en-US" smtClean="0"/>
              <a:t>6/19/14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72C5-222D-0C47-A425-622FA5D8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83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8B89-D5F4-474D-9914-7ADC7F6E48AD}" type="datetimeFigureOut">
              <a:rPr lang="en-US" smtClean="0"/>
              <a:t>6/19/14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72C5-222D-0C47-A425-622FA5D8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A8B89-D5F4-474D-9914-7ADC7F6E48AD}" type="datetimeFigureOut">
              <a:rPr lang="en-US" smtClean="0"/>
              <a:t>6/19/14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072C5-222D-0C47-A425-622FA5D8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A8B89-D5F4-474D-9914-7ADC7F6E48AD}" type="datetimeFigureOut">
              <a:rPr lang="en-US" smtClean="0"/>
              <a:t>6/19/14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072C5-222D-0C47-A425-622FA5D8D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73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tif"/><Relationship Id="rId10" Type="http://schemas.openxmlformats.org/officeDocument/2006/relationships/image" Target="../media/image12.ti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tif"/><Relationship Id="rId10" Type="http://schemas.openxmlformats.org/officeDocument/2006/relationships/image" Target="../media/image12.ti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tif"/><Relationship Id="rId12" Type="http://schemas.openxmlformats.org/officeDocument/2006/relationships/image" Target="../media/image12.t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ti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6-19 at 3.36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859" y="-45497"/>
            <a:ext cx="9211859" cy="520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12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xtc pic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9144000" cy="474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44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xtc pic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9144000" cy="487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64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roup 306"/>
          <p:cNvGrpSpPr/>
          <p:nvPr/>
        </p:nvGrpSpPr>
        <p:grpSpPr>
          <a:xfrm>
            <a:off x="586896" y="987229"/>
            <a:ext cx="2510340" cy="1584100"/>
            <a:chOff x="0" y="0"/>
            <a:chExt cx="6694240" cy="4224265"/>
          </a:xfrm>
        </p:grpSpPr>
        <p:pic>
          <p:nvPicPr>
            <p:cNvPr id="302" name="MacBookPro Retina@2x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694241" cy="39077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3" name="Screenshot 2014-03-20 15.53.49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421" y="226868"/>
              <a:ext cx="5183398" cy="32396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4" name="rdio-for-android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61885" y="1641154"/>
              <a:ext cx="1451326" cy="24012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5" name="rdio-for-iphon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321612" y="1863289"/>
              <a:ext cx="1380441" cy="2360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9" name="Group 309"/>
          <p:cNvGrpSpPr/>
          <p:nvPr/>
        </p:nvGrpSpPr>
        <p:grpSpPr>
          <a:xfrm>
            <a:off x="3464100" y="882068"/>
            <a:ext cx="2338693" cy="1794423"/>
            <a:chOff x="0" y="0"/>
            <a:chExt cx="6236512" cy="4785128"/>
          </a:xfrm>
        </p:grpSpPr>
        <p:pic>
          <p:nvPicPr>
            <p:cNvPr id="307" name="Screen Shot 2013-04-08 at 11.54.35 AM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5397903" cy="4509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8" name="Screen Shot 2013-04-08 at 11.55.21 AM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40529" y="275210"/>
              <a:ext cx="5395984" cy="4509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2" name="Group 312"/>
          <p:cNvGrpSpPr/>
          <p:nvPr/>
        </p:nvGrpSpPr>
        <p:grpSpPr>
          <a:xfrm>
            <a:off x="6169656" y="1001932"/>
            <a:ext cx="2387448" cy="1501336"/>
            <a:chOff x="0" y="0"/>
            <a:chExt cx="6366528" cy="4003562"/>
          </a:xfrm>
        </p:grpSpPr>
        <p:pic>
          <p:nvPicPr>
            <p:cNvPr id="310" name="Screenshot 2014-03-10 19.32.45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6366529" cy="390328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215900" dist="116859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11" name="pasted-image.ti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721760" y="1109880"/>
              <a:ext cx="1378808" cy="289368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215900" dist="116859" dir="5400000" rotWithShape="0">
                <a:srgbClr val="000000">
                  <a:alpha val="19356"/>
                </a:srgbClr>
              </a:outerShdw>
            </a:effectLst>
          </p:spPr>
        </p:pic>
      </p:grpSp>
      <p:pic>
        <p:nvPicPr>
          <p:cNvPr id="313" name="pasted-image.tif"/>
          <p:cNvPicPr/>
          <p:nvPr/>
        </p:nvPicPr>
        <p:blipFill>
          <a:blip r:embed="rId10">
            <a:alphaModFix amt="0"/>
            <a:extLst/>
          </a:blip>
          <a:stretch>
            <a:fillRect/>
          </a:stretch>
        </p:blipFill>
        <p:spPr>
          <a:xfrm>
            <a:off x="3527838" y="1835620"/>
            <a:ext cx="2088324" cy="1853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Safari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03743" y="3003370"/>
            <a:ext cx="2433675" cy="1864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window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374692" y="2854068"/>
            <a:ext cx="1248692" cy="2155396"/>
          </a:xfrm>
          <a:prstGeom prst="rect">
            <a:avLst/>
          </a:prstGeom>
          <a:ln w="12700">
            <a:miter lim="400000"/>
          </a:ln>
          <a:effectLst>
            <a:outerShdw blurRad="381000" dist="25400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275945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roup 306"/>
          <p:cNvGrpSpPr/>
          <p:nvPr/>
        </p:nvGrpSpPr>
        <p:grpSpPr>
          <a:xfrm>
            <a:off x="586896" y="987230"/>
            <a:ext cx="2510340" cy="1584100"/>
            <a:chOff x="0" y="0"/>
            <a:chExt cx="6694240" cy="4224265"/>
          </a:xfrm>
        </p:grpSpPr>
        <p:pic>
          <p:nvPicPr>
            <p:cNvPr id="302" name="MacBookPro Retina@2x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694241" cy="39077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3" name="Screenshot 2014-03-20 15.53.49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55421" y="226868"/>
              <a:ext cx="5183398" cy="32396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4" name="rdio-for-android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061885" y="1641154"/>
              <a:ext cx="1451326" cy="24012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5" name="rdio-for-iphone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321612" y="1863289"/>
              <a:ext cx="1380441" cy="23609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9" name="Group 309"/>
          <p:cNvGrpSpPr/>
          <p:nvPr/>
        </p:nvGrpSpPr>
        <p:grpSpPr>
          <a:xfrm>
            <a:off x="3464101" y="882069"/>
            <a:ext cx="2338693" cy="1794424"/>
            <a:chOff x="0" y="0"/>
            <a:chExt cx="6236512" cy="4785128"/>
          </a:xfrm>
        </p:grpSpPr>
        <p:pic>
          <p:nvPicPr>
            <p:cNvPr id="307" name="Screen Shot 2013-04-08 at 11.54.35 AM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5397903" cy="45099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8" name="Screen Shot 2013-04-08 at 11.55.21 AM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840529" y="275210"/>
              <a:ext cx="5395984" cy="45099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2" name="Group 312"/>
          <p:cNvGrpSpPr/>
          <p:nvPr/>
        </p:nvGrpSpPr>
        <p:grpSpPr>
          <a:xfrm>
            <a:off x="6169656" y="1001932"/>
            <a:ext cx="2387448" cy="1501337"/>
            <a:chOff x="0" y="0"/>
            <a:chExt cx="6366528" cy="4003562"/>
          </a:xfrm>
        </p:grpSpPr>
        <p:pic>
          <p:nvPicPr>
            <p:cNvPr id="310" name="Screenshot 2014-03-10 19.32.45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6366529" cy="390328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215900" dist="116859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11" name="pasted-image.ti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721760" y="1109880"/>
              <a:ext cx="1378808" cy="289368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215900" dist="116859" dir="5400000" rotWithShape="0">
                <a:srgbClr val="000000">
                  <a:alpha val="19356"/>
                </a:srgbClr>
              </a:outerShdw>
            </a:effectLst>
          </p:spPr>
        </p:pic>
      </p:grpSp>
      <p:pic>
        <p:nvPicPr>
          <p:cNvPr id="313" name="pasted-image.tif"/>
          <p:cNvPicPr/>
          <p:nvPr/>
        </p:nvPicPr>
        <p:blipFill>
          <a:blip r:embed="rId10">
            <a:alphaModFix amt="0"/>
            <a:extLst/>
          </a:blip>
          <a:stretch>
            <a:fillRect/>
          </a:stretch>
        </p:blipFill>
        <p:spPr>
          <a:xfrm>
            <a:off x="3527838" y="1835620"/>
            <a:ext cx="2088324" cy="1853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Safari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03744" y="3003371"/>
            <a:ext cx="2433675" cy="1864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window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374692" y="2854068"/>
            <a:ext cx="1248692" cy="2155397"/>
          </a:xfrm>
          <a:prstGeom prst="rect">
            <a:avLst/>
          </a:prstGeom>
          <a:ln w="12700">
            <a:miter lim="400000"/>
          </a:ln>
          <a:effectLst>
            <a:outerShdw blurRad="381000" dist="25400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5960873"/>
      </p:ext>
    </p:extLst>
  </p:cSld>
  <p:clrMapOvr>
    <a:masterClrMapping/>
  </p:clrMapOvr>
  <p:transition xmlns:p14="http://schemas.microsoft.com/office/powerpoint/2010/main"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Safari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9672" y="2593075"/>
            <a:ext cx="1098834" cy="8420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window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4204" y="2551371"/>
            <a:ext cx="536144" cy="925451"/>
          </a:xfrm>
          <a:prstGeom prst="rect">
            <a:avLst/>
          </a:prstGeom>
          <a:ln w="12700">
            <a:miter lim="400000"/>
          </a:ln>
          <a:effectLst>
            <a:outerShdw blurRad="381000" dist="25400" dir="5400000" rotWithShape="0">
              <a:srgbClr val="000000">
                <a:alpha val="50000"/>
              </a:srgbClr>
            </a:outerShdw>
          </a:effectLst>
        </p:spPr>
      </p:pic>
      <p:grpSp>
        <p:nvGrpSpPr>
          <p:cNvPr id="323" name="Group 323"/>
          <p:cNvGrpSpPr/>
          <p:nvPr/>
        </p:nvGrpSpPr>
        <p:grpSpPr>
          <a:xfrm>
            <a:off x="3487599" y="2351833"/>
            <a:ext cx="2098992" cy="1324527"/>
            <a:chOff x="0" y="0"/>
            <a:chExt cx="5597311" cy="3532069"/>
          </a:xfrm>
        </p:grpSpPr>
        <p:pic>
          <p:nvPicPr>
            <p:cNvPr id="319" name="MacBookPro Retina@2x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597312" cy="32674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0" name="Screenshot 2014-03-20 15.53.49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31636" y="189693"/>
              <a:ext cx="4334039" cy="27087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1" name="rdio-for-android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232437" y="1372232"/>
              <a:ext cx="1213509" cy="20077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2" name="rdio-for-iphon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613466" y="1557967"/>
              <a:ext cx="1154240" cy="19741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6" name="Group 326"/>
          <p:cNvGrpSpPr/>
          <p:nvPr/>
        </p:nvGrpSpPr>
        <p:grpSpPr>
          <a:xfrm>
            <a:off x="3559361" y="2168747"/>
            <a:ext cx="1955471" cy="1500386"/>
            <a:chOff x="0" y="0"/>
            <a:chExt cx="5214588" cy="4001029"/>
          </a:xfrm>
        </p:grpSpPr>
        <p:pic>
          <p:nvPicPr>
            <p:cNvPr id="324" name="Screen Shot 2013-04-08 at 11.54.35 AM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4513394" cy="37709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5" name="Screen Shot 2013-04-08 at 11.55.21 AM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702799" y="230114"/>
              <a:ext cx="4511790" cy="37709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9" name="Group 329"/>
          <p:cNvGrpSpPr/>
          <p:nvPr/>
        </p:nvGrpSpPr>
        <p:grpSpPr>
          <a:xfrm>
            <a:off x="3660163" y="2291277"/>
            <a:ext cx="1996238" cy="1255325"/>
            <a:chOff x="0" y="0"/>
            <a:chExt cx="5323299" cy="3347531"/>
          </a:xfrm>
        </p:grpSpPr>
        <p:pic>
          <p:nvPicPr>
            <p:cNvPr id="327" name="Screenshot 2014-03-10 19.32.45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5323300" cy="326368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215900" dist="116859" dir="5400000" rotWithShape="0">
                <a:srgbClr val="000000">
                  <a:alpha val="50000"/>
                </a:srgbClr>
              </a:outerShdw>
            </a:effectLst>
          </p:spPr>
        </p:pic>
        <p:pic>
          <p:nvPicPr>
            <p:cNvPr id="328" name="pasted-image.ti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3948045" y="928013"/>
              <a:ext cx="1152875" cy="241951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215900" dist="116859" dir="5400000" rotWithShape="0">
                <a:srgbClr val="000000">
                  <a:alpha val="19356"/>
                </a:srgbClr>
              </a:outerShdw>
            </a:effectLst>
          </p:spPr>
        </p:pic>
      </p:grpSp>
      <p:pic>
        <p:nvPicPr>
          <p:cNvPr id="330" name="pasted-image.ti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3046028" y="1502245"/>
            <a:ext cx="3051944" cy="27084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0611022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891" y="1502245"/>
            <a:ext cx="3051944" cy="2708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Screenshot 2014-03-10 19.20.5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1287" y="1539372"/>
            <a:ext cx="4186429" cy="2820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pasted-image.tif"/>
          <p:cNvPicPr/>
          <p:nvPr/>
        </p:nvPicPr>
        <p:blipFill>
          <a:blip r:embed="rId4">
            <a:alphaModFix amt="0"/>
            <a:extLst/>
          </a:blip>
          <a:stretch>
            <a:fillRect/>
          </a:stretch>
        </p:blipFill>
        <p:spPr>
          <a:xfrm>
            <a:off x="5747898" y="2164283"/>
            <a:ext cx="1769709" cy="157050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99618256"/>
      </p:ext>
    </p:extLst>
  </p:cSld>
  <p:clrMapOvr>
    <a:masterClrMapping/>
  </p:clrMapOvr>
  <p:transition xmlns:p14="http://schemas.microsoft.com/office/powerpoint/2010/main" spd="med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as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30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Nat/Karl/Jonas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23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stClou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02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Roadmap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Simulated network conditions</a:t>
            </a:r>
          </a:p>
          <a:p>
            <a:r>
              <a:rPr lang="en-US" dirty="0" smtClean="0"/>
              <a:t>Device </a:t>
            </a:r>
            <a:r>
              <a:rPr lang="en-US" dirty="0" err="1" smtClean="0"/>
              <a:t>remoting</a:t>
            </a:r>
            <a:r>
              <a:rPr lang="en-US" dirty="0" smtClean="0"/>
              <a:t> </a:t>
            </a:r>
          </a:p>
          <a:p>
            <a:r>
              <a:rPr lang="en-US" dirty="0" smtClean="0"/>
              <a:t>Video capture</a:t>
            </a:r>
          </a:p>
          <a:p>
            <a:r>
              <a:rPr lang="en-US" dirty="0" smtClean="0"/>
              <a:t>Test parallelization</a:t>
            </a:r>
          </a:p>
          <a:p>
            <a:r>
              <a:rPr lang="en-US" dirty="0" smtClean="0"/>
              <a:t>CI plugins</a:t>
            </a:r>
          </a:p>
          <a:p>
            <a:r>
              <a:rPr lang="en-US" dirty="0" smtClean="0"/>
              <a:t>Windows Phone support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2920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20</Words>
  <Application>Microsoft Macintosh PowerPoint</Application>
  <PresentationFormat>On-screen Show (16:9)</PresentationFormat>
  <Paragraphs>8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Nat/Karl/Jonas </vt:lpstr>
      <vt:lpstr>PowerPoint Presentation</vt:lpstr>
      <vt:lpstr>Roadmap </vt:lpstr>
      <vt:lpstr>PowerPoint Presentation</vt:lpstr>
      <vt:lpstr>PowerPoint Presentation</vt:lpstr>
    </vt:vector>
  </TitlesOfParts>
  <Company>Xamarin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 Metcalf</dc:creator>
  <cp:lastModifiedBy>Julia Metcalf</cp:lastModifiedBy>
  <cp:revision>3</cp:revision>
  <dcterms:created xsi:type="dcterms:W3CDTF">2014-06-19T22:10:41Z</dcterms:created>
  <dcterms:modified xsi:type="dcterms:W3CDTF">2014-06-19T22:50:27Z</dcterms:modified>
</cp:coreProperties>
</file>